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Slab" pitchFamily="2" charset="0"/>
      <p:regular r:id="rId1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81F"/>
    <a:srgbClr val="1A1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76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GameFit: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Entrena como tu personaje favorito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es una innovadora aplicación web que fusiona la gamificación con el fitness, construida sobre una robusta arquitectura de microservicios. Permite a los usuarios registrarse, iniciar sesión y generar rutinas de entrenamiento únicas, inspiradas en sus personajes favoritos de videojuegos y anime. La aplicación ofrece una interfaz web interactiva en HTML5 y una API REST completamente documentada, conectada a una base de datos no relacional y con la capacidad de integrar datos externos para una experiencia aún más rica.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435"/>
            <a:ext cx="1305591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 Principal: Prototipo Funcional de Microservicios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7241" y="2290405"/>
            <a:ext cx="1305591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Nuestro objetivo principal es </a:t>
            </a:r>
            <a:r>
              <a:rPr lang="es-E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prototipo funcional completo, con persistencia real de datos mediante base de datos no relacional.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demuestre la implementación práctica de una arquitectura de microservicios. Este proyecto integra diversas tecnologías y lenguajes de programación, cumpliendo con requisitos clave: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87241" y="3469362"/>
            <a:ext cx="42169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3446502"/>
            <a:ext cx="4216956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50" y="3165753"/>
            <a:ext cx="607338" cy="607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74216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12508" y="3975497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Web HTML5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012508" y="4413290"/>
            <a:ext cx="37664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aplicación de una sola página (SPA) responsiva y fácil de usar.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6603" y="3469362"/>
            <a:ext cx="4217075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03" y="3446502"/>
            <a:ext cx="4217075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12" y="3165753"/>
            <a:ext cx="607338" cy="6073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93578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5431869" y="3975497"/>
            <a:ext cx="34425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RESTful Documentadas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5431869" y="4413290"/>
            <a:ext cx="376654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Puntos de acceso bien definidos y con documentación interactiva.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9626084" y="3469362"/>
            <a:ext cx="42169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084" y="3446502"/>
            <a:ext cx="4216956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893" y="3165753"/>
            <a:ext cx="607338" cy="6073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13059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9851350" y="3975497"/>
            <a:ext cx="31839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Persistencia No Relacional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9851350" y="4413290"/>
            <a:ext cx="37664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de bases de datos flexibles y escalables.</a:t>
            </a:r>
            <a:endParaRPr lang="en-US" sz="1550" dirty="0"/>
          </a:p>
        </p:txBody>
      </p:sp>
      <p:sp>
        <p:nvSpPr>
          <p:cNvPr id="22" name="Shape 14"/>
          <p:cNvSpPr/>
          <p:nvPr/>
        </p:nvSpPr>
        <p:spPr>
          <a:xfrm>
            <a:off x="787241" y="5792272"/>
            <a:ext cx="6426637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769412"/>
            <a:ext cx="6426637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5488662"/>
            <a:ext cx="607338" cy="60733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78997" y="5640467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16"/>
          <p:cNvSpPr/>
          <p:nvPr/>
        </p:nvSpPr>
        <p:spPr>
          <a:xfrm>
            <a:off x="1012508" y="6298406"/>
            <a:ext cx="331815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Consumo de Datos Externos</a:t>
            </a:r>
            <a:endParaRPr lang="en-US" sz="1950" dirty="0"/>
          </a:p>
        </p:txBody>
      </p:sp>
      <p:sp>
        <p:nvSpPr>
          <p:cNvPr id="27" name="Text 17"/>
          <p:cNvSpPr/>
          <p:nvPr/>
        </p:nvSpPr>
        <p:spPr>
          <a:xfrm>
            <a:off x="1012508" y="6736199"/>
            <a:ext cx="597610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 de enriquecer la experiencia con información de terceros.</a:t>
            </a:r>
            <a:endParaRPr lang="en-US" sz="1550" dirty="0"/>
          </a:p>
        </p:txBody>
      </p:sp>
      <p:sp>
        <p:nvSpPr>
          <p:cNvPr id="28" name="Shape 18"/>
          <p:cNvSpPr/>
          <p:nvPr/>
        </p:nvSpPr>
        <p:spPr>
          <a:xfrm>
            <a:off x="7416284" y="5792272"/>
            <a:ext cx="64267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84" y="5769412"/>
            <a:ext cx="6426756" cy="9144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993" y="5488662"/>
            <a:ext cx="607338" cy="607338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08159" y="5640467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20"/>
          <p:cNvSpPr/>
          <p:nvPr/>
        </p:nvSpPr>
        <p:spPr>
          <a:xfrm>
            <a:off x="7641550" y="6298406"/>
            <a:ext cx="269236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Despliegue con Docker</a:t>
            </a:r>
            <a:endParaRPr lang="en-US" sz="1950" dirty="0"/>
          </a:p>
        </p:txBody>
      </p:sp>
      <p:sp>
        <p:nvSpPr>
          <p:cNvPr id="33" name="Text 21"/>
          <p:cNvSpPr/>
          <p:nvPr/>
        </p:nvSpPr>
        <p:spPr>
          <a:xfrm>
            <a:off x="7641550" y="6736199"/>
            <a:ext cx="59762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Contenedorización para facilitar la portabilidad y escalabilidad.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7534275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Funcionalidades Principales de GameFit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2361" y="1434822"/>
            <a:ext cx="13045678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está diseñado para ofrecer una experiencia de usuario completa y motivadora, integrando diversas funcionalidades que combinan la gestión de entrenamientos con elementos de gamificación.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92361" y="2120027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851773" y="2149733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07425" y="2174438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Usuarios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07425" y="2517100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seguro e inicio de sesión para acceder a todas las funciones.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92361" y="3087529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851773" y="3117235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07425" y="3141940"/>
            <a:ext cx="219182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Rutinas Personalizadas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307425" y="3484602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Generación de entrenamientos por personaje y gestión completa (crear, editar, eliminar) de rutinas propias.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92361" y="4055031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851773" y="4084737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307425" y="4109442"/>
            <a:ext cx="225659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Temporizador Integrado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307425" y="4452104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preciso del tiempo durante cada sesión de entrenamiento.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92361" y="5022533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851773" y="5052239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307425" y="5076944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Historial y Progreso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307425" y="5419606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Seguimiento de sesiones completadas y un sistema de XP y niveles.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92361" y="5990034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851773" y="6019740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307425" y="6044446"/>
            <a:ext cx="251829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de API Externa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307425" y="6387108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Consumo opcional de una API pública de ejercicios para diversificar las rutinas.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92361" y="6957536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851773" y="6987242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07425" y="7011948"/>
            <a:ext cx="265771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OpenAPI 3.0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307425" y="7354610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claro a la API con Swagger para desarrolladores y otras aplicaciones.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173"/>
            <a:ext cx="9761696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Basada en </a:t>
            </a:r>
            <a:r>
              <a:rPr lang="en-US" sz="420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6527" y="1712238"/>
            <a:ext cx="1305734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se construye sobre una robusta arquitectura de microservicios, diseñada para la modularidad, escalabilidad y flexibilidad. Cada componente juega un rol específico para asegurar un funcionamiento eficiente y desacoplado.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29646" y="3143607"/>
            <a:ext cx="289464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HTML5 (SPA)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86527" y="3605213"/>
            <a:ext cx="4037767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cliente desarrollada en JavaScript que interactúa con el API Gateway.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678" y="3720286"/>
            <a:ext cx="319445" cy="3194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6107" y="2635329"/>
            <a:ext cx="4037767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Gateway (Node.js + Express)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6107" y="3430548"/>
            <a:ext cx="4037767" cy="170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 de entrada único para todas las peticiones, que las redirige a los microservicios adecuados, sirve el frontend y expone la documentación de Swagger.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8609" y="4089737"/>
            <a:ext cx="319445" cy="3194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6107" y="5795605"/>
            <a:ext cx="4037767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 de Usuarios (Node.js)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806107" y="6590824"/>
            <a:ext cx="4037767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Encargado de la gestión de usuarios, registro y autenticación segura.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9158" y="6206669"/>
            <a:ext cx="319445" cy="31944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86527" y="5458063"/>
            <a:ext cx="4037767" cy="1000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 de Entrenamientos (Python / FastAPI)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786527" y="6586895"/>
            <a:ext cx="4037767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de generar rutinas de entrenamiento y consumir datos de APIs externas.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2227" y="5837218"/>
            <a:ext cx="319445" cy="319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7101"/>
            <a:ext cx="3925610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Tecnológico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5098" y="1421725"/>
            <a:ext cx="130602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el desarrollo de GameFit, hemos seleccionado un conjunto de tecnologías modernas y eficientes que garantizan el rendimiento, la escalabilidad y la facilidad de mantenimiento de la aplicación.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2100739"/>
            <a:ext cx="2182416" cy="13487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5098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85098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HTML5, CSS, JavaScript (Single Page Application).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03" y="2100739"/>
            <a:ext cx="2182416" cy="13487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9203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099203" y="3945969"/>
            <a:ext cx="3117890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+ Express (Gateway y Users Service), Python + FastAPI (Workouts Service).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308" y="2100739"/>
            <a:ext cx="2182416" cy="13487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3308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de Datos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13308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(Base de Datos NoSQL, ideal para datos flexibles).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7412" y="2100739"/>
            <a:ext cx="2182416" cy="13487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27412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API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727412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Swagger / OpenAPI 3.0 para una API clara y accesible.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98" y="5013603"/>
            <a:ext cx="2182416" cy="13487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5098" y="6519267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Contenedores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85098" y="6858833"/>
            <a:ext cx="3117890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y Docker Compose para el empaquetado y despliegue de microservicios.</a:t>
            </a:r>
            <a:endParaRPr lang="en-US" sz="12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203" y="5013603"/>
            <a:ext cx="2182416" cy="134874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099203" y="6519267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Consumo Externo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099203" y="6858833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pública de ejercicios (API Ninjas – opcional) para diversidad de rutinas.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655"/>
            <a:ext cx="7480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Modelo de Datos (MongoDB)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40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utiliza MongoDB, una base de datos NoSQL, para la persistencia de datos. Este enfoque ofrece flexibilidad y escalabilidad, ideal para una arquitectura de microservicios donde los esquemas de datos pueden evolucionar rápidamente.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31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Entidad: Usuario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12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Nombre de usuario único para identificación.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51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Contraseña del usuario (almacenada como hash).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02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Personaje o avatar favorito del usuario.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2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Nivel de experiencia en la aplicación.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44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xp: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Puntos de experiencia acumulados.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231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Entidad: Rutinas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812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Personaje al que está asociada la rutina.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551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de ejercicios: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Colección de ejercicios que componen la rutina.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60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origen de datos: Indica si los ejercicios provienen de una API externa o de la base de datos interna persistida.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6420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microservicio gestiona su propia persistencia en MongoDB, manteniendo el desacoplamiento de datos y evitando dependencias directas entre servicios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permitiendo una gestión de datos dinámica y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0450"/>
            <a:ext cx="71481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y Diseño de la Aplicación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79602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diseño de GameFit se centra en una experiencia de usuario fluida y moderna, implementando los principios de una Single Page Application (SPA) para una interacción dinámica sin recargas de página.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58572"/>
            <a:ext cx="2845475" cy="2845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00957" y="2817733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SPA: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Una experiencia de usuario moderna y sin interrupciones.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800957" y="3461742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Interfaz HTML5 + JavaScript: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Desarrollo frontend estándar para máxima compatibilidad.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4800957" y="4396026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de Acceso: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Secciones protegidas accesibles solo para usuarios autenticados.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00957" y="5330309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Comunicación Asíncrona REST: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Interacción eficiente con el backend sin bloquear la interfaz.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800957" y="6264593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Entorno Local con Docker: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Despliegue optimizado para entornos de desarrollo y pruebas. (No PWA ni en la nube por el momento).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702183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Lecciones Aprendidas y </a:t>
            </a:r>
            <a:r>
              <a:rPr lang="en-US" sz="3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7241" y="1425416"/>
            <a:ext cx="1305591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 GameFit ha sido una valiosa experiencia, ofreciendo numerosas lecciones y destacando la eficacia de una arquitectura moderna.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854398"/>
            <a:ext cx="787241" cy="9447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1883" y="2011799"/>
            <a:ext cx="414051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Diseño y Comunicación entre Microservicios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731883" y="2352199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la importancia de la cohesión y el desacoplamiento.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2799159"/>
            <a:ext cx="787241" cy="9447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1883" y="2956560"/>
            <a:ext cx="2537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Uso de Múltiples Lenguajes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731883" y="3296960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coexistencia de Node.js y Python en un mismo proyecto.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3743920"/>
            <a:ext cx="787241" cy="9447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1883" y="3901321"/>
            <a:ext cx="378749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de Docker y Docker Compose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731883" y="4241721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 de despliegue y gestión de entornos.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41" y="4688681"/>
            <a:ext cx="787241" cy="9447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1883" y="4846082"/>
            <a:ext cx="331493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Profesional de APIs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731883" y="5186482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claridad de Swagger como herramienta esencial.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41" y="5633442"/>
            <a:ext cx="787241" cy="94476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31883" y="5790843"/>
            <a:ext cx="270426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Errores y Fallback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731883" y="6131242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Estrategias para manejar fallos en datos externos.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1023342" y="6932295"/>
            <a:ext cx="1281981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Conclusión:</a:t>
            </a: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GameFit cumple con todos los requisitos del proyecto, implementando una arquitectura de microservicios moderna, desacoplada y totalmente funcional. Este proyecto demuestra con éxito el uso práctico de microservicios, APIs REST y bases de datos no relacionales, proporcionando una plataforma robusta y escalable.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787241" y="6755249"/>
            <a:ext cx="22860" cy="857964"/>
          </a:xfrm>
          <a:prstGeom prst="rect">
            <a:avLst/>
          </a:prstGeom>
          <a:solidFill>
            <a:srgbClr val="66A8EE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1046</Words>
  <Application>Microsoft Office PowerPoint</Application>
  <PresentationFormat>Personalizado</PresentationFormat>
  <Paragraphs>104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Roboto</vt:lpstr>
      <vt:lpstr>Arial</vt:lpstr>
      <vt:lpstr>Roboto Slab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Alexander Fernández</cp:lastModifiedBy>
  <cp:revision>3</cp:revision>
  <dcterms:created xsi:type="dcterms:W3CDTF">2026-01-07T10:54:30Z</dcterms:created>
  <dcterms:modified xsi:type="dcterms:W3CDTF">2026-01-08T08:24:30Z</dcterms:modified>
</cp:coreProperties>
</file>